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8"/>
  </p:notesMasterIdLst>
  <p:sldIdLst>
    <p:sldId id="333" r:id="rId2"/>
    <p:sldId id="339" r:id="rId3"/>
    <p:sldId id="341" r:id="rId4"/>
    <p:sldId id="315" r:id="rId5"/>
    <p:sldId id="336" r:id="rId6"/>
    <p:sldId id="337" r:id="rId7"/>
    <p:sldId id="334" r:id="rId8"/>
    <p:sldId id="335" r:id="rId9"/>
    <p:sldId id="338" r:id="rId10"/>
    <p:sldId id="316" r:id="rId11"/>
    <p:sldId id="317" r:id="rId12"/>
    <p:sldId id="298" r:id="rId13"/>
    <p:sldId id="297" r:id="rId14"/>
    <p:sldId id="299" r:id="rId15"/>
    <p:sldId id="296" r:id="rId16"/>
    <p:sldId id="257" r:id="rId17"/>
    <p:sldId id="307" r:id="rId18"/>
    <p:sldId id="328" r:id="rId19"/>
    <p:sldId id="329" r:id="rId20"/>
    <p:sldId id="330" r:id="rId21"/>
    <p:sldId id="331" r:id="rId22"/>
    <p:sldId id="332" r:id="rId23"/>
    <p:sldId id="340" r:id="rId24"/>
    <p:sldId id="304" r:id="rId25"/>
    <p:sldId id="305" r:id="rId26"/>
    <p:sldId id="306" r:id="rId27"/>
    <p:sldId id="326" r:id="rId28"/>
    <p:sldId id="327" r:id="rId29"/>
    <p:sldId id="323" r:id="rId30"/>
    <p:sldId id="324" r:id="rId31"/>
    <p:sldId id="302" r:id="rId32"/>
    <p:sldId id="303" r:id="rId33"/>
    <p:sldId id="318" r:id="rId34"/>
    <p:sldId id="320" r:id="rId35"/>
    <p:sldId id="319" r:id="rId36"/>
    <p:sldId id="294" r:id="rId3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3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70" d="100"/>
          <a:sy n="70" d="100"/>
        </p:scale>
        <p:origin x="138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DCC6C-D3F2-46D9-8037-BA2EEB1A284B}" type="datetimeFigureOut">
              <a:rPr lang="fr-FR" smtClean="0"/>
              <a:t>14/01/2017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BD0ABA-14F0-4AE4-B19E-95A26BAC2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707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6D62B9B-F825-4788-91E0-87930D198AC8}" type="datetimeFigureOut">
              <a:rPr lang="fr-FR" smtClean="0"/>
              <a:t>14/01/2017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cteur droit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cteur droit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5FF3A27-FF09-42BA-9737-0D462A5080DC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2B9B-F825-4788-91E0-87930D198AC8}" type="datetimeFigureOut">
              <a:rPr lang="fr-FR" smtClean="0"/>
              <a:t>14/01/2017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F3A27-FF09-42BA-9737-0D462A5080D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2B9B-F825-4788-91E0-87930D198AC8}" type="datetimeFigureOut">
              <a:rPr lang="fr-FR" smtClean="0"/>
              <a:t>14/01/2017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F3A27-FF09-42BA-9737-0D462A5080D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6D62B9B-F825-4788-91E0-87930D198AC8}" type="datetimeFigureOut">
              <a:rPr lang="fr-FR" smtClean="0"/>
              <a:t>14/01/2017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5FF3A27-FF09-42BA-9737-0D462A5080D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6D62B9B-F825-4788-91E0-87930D198AC8}" type="datetimeFigureOut">
              <a:rPr lang="fr-FR" smtClean="0"/>
              <a:t>14/01/2017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cteur droit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cteur droit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5FF3A27-FF09-42BA-9737-0D462A5080DC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2B9B-F825-4788-91E0-87930D198AC8}" type="datetimeFigureOut">
              <a:rPr lang="fr-FR" smtClean="0"/>
              <a:t>14/01/2017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F3A27-FF09-42BA-9737-0D462A5080D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2B9B-F825-4788-91E0-87930D198AC8}" type="datetimeFigureOut">
              <a:rPr lang="fr-FR" smtClean="0"/>
              <a:t>14/01/2017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F3A27-FF09-42BA-9737-0D462A5080D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6D62B9B-F825-4788-91E0-87930D198AC8}" type="datetimeFigureOut">
              <a:rPr lang="fr-FR" smtClean="0"/>
              <a:t>14/01/2017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5FF3A27-FF09-42BA-9737-0D462A5080D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2B9B-F825-4788-91E0-87930D198AC8}" type="datetimeFigureOut">
              <a:rPr lang="fr-FR" smtClean="0"/>
              <a:t>14/01/2017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F3A27-FF09-42BA-9737-0D462A5080D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6D62B9B-F825-4788-91E0-87930D198AC8}" type="datetimeFigureOut">
              <a:rPr lang="fr-FR" smtClean="0"/>
              <a:t>14/01/2017</a:t>
            </a:fld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5FF3A27-FF09-42BA-9737-0D462A5080DC}" type="slidenum">
              <a:rPr lang="fr-FR" smtClean="0"/>
              <a:t>‹N°›</a:t>
            </a:fld>
            <a:endParaRPr lang="fr-FR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6D62B9B-F825-4788-91E0-87930D198AC8}" type="datetimeFigureOut">
              <a:rPr lang="fr-FR" smtClean="0"/>
              <a:t>14/01/2017</a:t>
            </a:fld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5FF3A27-FF09-42BA-9737-0D462A5080DC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6D62B9B-F825-4788-91E0-87930D198AC8}" type="datetimeFigureOut">
              <a:rPr lang="fr-FR" smtClean="0"/>
              <a:t>14/01/2017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5FF3A27-FF09-42BA-9737-0D462A5080DC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827584" y="5013176"/>
            <a:ext cx="6912768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Une année à La Chenalotte…</a:t>
            </a:r>
            <a:br>
              <a:rPr lang="fr-FR" dirty="0" smtClean="0"/>
            </a:br>
            <a:r>
              <a:rPr lang="fr-FR" dirty="0" smtClean="0"/>
              <a:t>Petite rétrospective de l’année 2016</a:t>
            </a:r>
            <a:endParaRPr lang="fr-FR" dirty="0"/>
          </a:p>
        </p:txBody>
      </p:sp>
      <p:pic>
        <p:nvPicPr>
          <p:cNvPr id="1026" name="Picture 2" descr="C:\Users\Kriss\Documents\Dim\Chenalotte\Mairie\Travail\Communication\logo\logo picto_seul\LaChenalotte-Logo-Picto_RV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t="7333" r="3592" b="15641"/>
          <a:stretch/>
        </p:blipFill>
        <p:spPr bwMode="auto">
          <a:xfrm>
            <a:off x="1547664" y="33959"/>
            <a:ext cx="5785626" cy="489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54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fr-FR" b="1" dirty="0" smtClean="0"/>
              <a:t>         Fête des écoles </a:t>
            </a:r>
            <a:endParaRPr lang="fr-FR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6" y="834938"/>
            <a:ext cx="7518516" cy="5638888"/>
          </a:xfrm>
        </p:spPr>
      </p:pic>
    </p:spTree>
    <p:extLst>
      <p:ext uri="{BB962C8B-B14F-4D97-AF65-F5344CB8AC3E}">
        <p14:creationId xmlns:p14="http://schemas.microsoft.com/office/powerpoint/2010/main" val="407984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6577" y="116632"/>
            <a:ext cx="7467600" cy="360040"/>
          </a:xfrm>
        </p:spPr>
        <p:txBody>
          <a:bodyPr>
            <a:normAutofit fontScale="90000"/>
          </a:bodyPr>
          <a:lstStyle/>
          <a:p>
            <a:pPr algn="ctr"/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7" y="692696"/>
            <a:ext cx="7968884" cy="5976664"/>
          </a:xfrm>
        </p:spPr>
      </p:pic>
    </p:spTree>
    <p:extLst>
      <p:ext uri="{BB962C8B-B14F-4D97-AF65-F5344CB8AC3E}">
        <p14:creationId xmlns:p14="http://schemas.microsoft.com/office/powerpoint/2010/main" val="2512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5524" y="188640"/>
            <a:ext cx="7467600" cy="648072"/>
          </a:xfrm>
        </p:spPr>
        <p:txBody>
          <a:bodyPr/>
          <a:lstStyle/>
          <a:p>
            <a:pPr algn="ctr"/>
            <a:r>
              <a:rPr lang="fr-FR" b="1" dirty="0" smtClean="0"/>
              <a:t>       Remise en eau...</a:t>
            </a:r>
            <a:endParaRPr lang="fr-FR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56726"/>
            <a:ext cx="8496944" cy="5664630"/>
          </a:xfrm>
        </p:spPr>
      </p:pic>
    </p:spTree>
    <p:extLst>
      <p:ext uri="{BB962C8B-B14F-4D97-AF65-F5344CB8AC3E}">
        <p14:creationId xmlns:p14="http://schemas.microsoft.com/office/powerpoint/2010/main" val="86669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781" y="116632"/>
            <a:ext cx="7389018" cy="576064"/>
          </a:xfrm>
        </p:spPr>
        <p:txBody>
          <a:bodyPr>
            <a:normAutofit/>
          </a:bodyPr>
          <a:lstStyle/>
          <a:p>
            <a:pPr algn="ctr"/>
            <a:r>
              <a:rPr lang="fr-FR" b="1" dirty="0" smtClean="0"/>
              <a:t>….Et inauguration de la fontaine</a:t>
            </a:r>
            <a:endParaRPr lang="fr-FR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" y="1005719"/>
            <a:ext cx="8179154" cy="5685513"/>
          </a:xfrm>
        </p:spPr>
      </p:pic>
    </p:spTree>
    <p:extLst>
      <p:ext uri="{BB962C8B-B14F-4D97-AF65-F5344CB8AC3E}">
        <p14:creationId xmlns:p14="http://schemas.microsoft.com/office/powerpoint/2010/main" val="34258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346050"/>
          </a:xfrm>
        </p:spPr>
        <p:txBody>
          <a:bodyPr>
            <a:normAutofit fontScale="90000"/>
          </a:bodyPr>
          <a:lstStyle/>
          <a:p>
            <a:endParaRPr lang="fr-FR" b="1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32943"/>
            <a:ext cx="8558607" cy="5705739"/>
          </a:xfrm>
        </p:spPr>
      </p:pic>
    </p:spTree>
    <p:extLst>
      <p:ext uri="{BB962C8B-B14F-4D97-AF65-F5344CB8AC3E}">
        <p14:creationId xmlns:p14="http://schemas.microsoft.com/office/powerpoint/2010/main" val="363368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pPr algn="ctr"/>
            <a:r>
              <a:rPr lang="fr-FR" b="1" dirty="0" smtClean="0"/>
              <a:t>17</a:t>
            </a:r>
            <a:r>
              <a:rPr lang="fr-FR" b="1" baseline="30000" dirty="0" smtClean="0"/>
              <a:t>ème</a:t>
            </a:r>
            <a:r>
              <a:rPr lang="fr-FR" b="1" dirty="0" smtClean="0"/>
              <a:t> route de l’attelage</a:t>
            </a:r>
            <a:endParaRPr lang="fr-FR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7933074" cy="5949805"/>
          </a:xfrm>
        </p:spPr>
      </p:pic>
    </p:spTree>
    <p:extLst>
      <p:ext uri="{BB962C8B-B14F-4D97-AF65-F5344CB8AC3E}">
        <p14:creationId xmlns:p14="http://schemas.microsoft.com/office/powerpoint/2010/main" val="20381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fr-FR" b="1" dirty="0" smtClean="0"/>
              <a:t>Ronde de l’espoir</a:t>
            </a:r>
            <a:endParaRPr lang="fr-FR" b="1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8443261" cy="5628841"/>
          </a:xfrm>
        </p:spPr>
      </p:pic>
    </p:spTree>
    <p:extLst>
      <p:ext uri="{BB962C8B-B14F-4D97-AF65-F5344CB8AC3E}">
        <p14:creationId xmlns:p14="http://schemas.microsoft.com/office/powerpoint/2010/main" val="372681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74042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3078" name="Picture 6" descr="http://duiaaowa.preview.sharedbox.com/wp-content/uploads/2016/09/IMG_20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42493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71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7139" y="188640"/>
            <a:ext cx="7467600" cy="648072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Défense de </a:t>
            </a:r>
            <a:r>
              <a:rPr lang="fr-FR" b="1" dirty="0" smtClean="0"/>
              <a:t>l’école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4" y="1124743"/>
            <a:ext cx="8371073" cy="5580715"/>
          </a:xfrm>
        </p:spPr>
      </p:pic>
    </p:spTree>
    <p:extLst>
      <p:ext uri="{BB962C8B-B14F-4D97-AF65-F5344CB8AC3E}">
        <p14:creationId xmlns:p14="http://schemas.microsoft.com/office/powerpoint/2010/main" val="115663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pPr algn="ctr"/>
            <a:endParaRPr lang="fr-FR" dirty="0"/>
          </a:p>
        </p:txBody>
      </p:sp>
      <p:pic>
        <p:nvPicPr>
          <p:cNvPr id="5122" name="Picture 2" descr="http://duiaaowa.preview.sharedbox.com/wp-content/uploads/2016/09/IMG_183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771182" cy="584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40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fr-FR" b="1" dirty="0" smtClean="0"/>
              <a:t>Repas du club des aines</a:t>
            </a:r>
            <a:endParaRPr lang="fr-FR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80828"/>
            <a:ext cx="7931224" cy="5948419"/>
          </a:xfrm>
        </p:spPr>
      </p:pic>
    </p:spTree>
    <p:extLst>
      <p:ext uri="{BB962C8B-B14F-4D97-AF65-F5344CB8AC3E}">
        <p14:creationId xmlns:p14="http://schemas.microsoft.com/office/powerpoint/2010/main" val="131495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endParaRPr lang="fr-FR" dirty="0"/>
          </a:p>
        </p:txBody>
      </p:sp>
      <p:pic>
        <p:nvPicPr>
          <p:cNvPr id="6146" name="Picture 2" descr="http://duiaaowa.preview.sharedbox.com/wp-content/uploads/2016/09/IMG_183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5675"/>
            <a:ext cx="8599883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43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02034"/>
          </a:xfrm>
        </p:spPr>
        <p:txBody>
          <a:bodyPr>
            <a:normAutofit fontScale="90000"/>
          </a:bodyPr>
          <a:lstStyle/>
          <a:p>
            <a:pPr algn="ctr"/>
            <a:endParaRPr lang="fr-FR" dirty="0"/>
          </a:p>
        </p:txBody>
      </p:sp>
      <p:pic>
        <p:nvPicPr>
          <p:cNvPr id="7170" name="Picture 2" descr="http://duiaaowa.preview.sharedbox.com/wp-content/uploads/2016/08/IMG_165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533271" cy="568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15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346050"/>
          </a:xfrm>
        </p:spPr>
        <p:txBody>
          <a:bodyPr>
            <a:normAutofit fontScale="90000"/>
          </a:bodyPr>
          <a:lstStyle/>
          <a:p>
            <a:pPr algn="ctr"/>
            <a:endParaRPr lang="fr-FR" b="1" dirty="0"/>
          </a:p>
        </p:txBody>
      </p:sp>
      <p:pic>
        <p:nvPicPr>
          <p:cNvPr id="4098" name="Picture 2" descr="http://duiaaowa.preview.sharedbox.com/wp-content/uploads/2016/09/DSC016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5087"/>
            <a:ext cx="8120343" cy="609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67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/>
              <a:t>Fondue géante organisée par l’amicale des Sauterelles </a:t>
            </a:r>
            <a:endParaRPr lang="fr-FR" b="1" dirty="0"/>
          </a:p>
        </p:txBody>
      </p:sp>
      <p:pic>
        <p:nvPicPr>
          <p:cNvPr id="19458" name="Picture 2" descr="L’image contient peut-être : 10 personnes, personnes souriantes, personnes assises et personnes debou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86992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37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fr-FR" b="1" dirty="0" smtClean="0"/>
              <a:t>Repas des ainés</a:t>
            </a:r>
            <a:endParaRPr lang="fr-FR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8448939" cy="4752528"/>
          </a:xfrm>
        </p:spPr>
      </p:pic>
    </p:spTree>
    <p:extLst>
      <p:ext uri="{BB962C8B-B14F-4D97-AF65-F5344CB8AC3E}">
        <p14:creationId xmlns:p14="http://schemas.microsoft.com/office/powerpoint/2010/main" val="266960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henalotte.org/wp-content/uploads/2016/11/Roby-2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904890" cy="592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02034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304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74042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1028" name="Picture 4" descr="http://chenalotte.org/wp-content/uploads/2016/11/IMG_291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641283" cy="576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79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288032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16386" name="Picture 2" descr="http://chenalotte.org/wp-content/uploads/2016/11/IMG_291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458" y="795132"/>
            <a:ext cx="4829806" cy="567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1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/>
              <a:t>Déploiement de la fibre </a:t>
            </a:r>
            <a:endParaRPr lang="fr-FR" b="1" dirty="0"/>
          </a:p>
        </p:txBody>
      </p:sp>
      <p:pic>
        <p:nvPicPr>
          <p:cNvPr id="18434" name="Picture 2" descr="http://chenalotte.org/wp-content/uploads/2016/11/IMG_20161114_15580692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" y="1124744"/>
            <a:ext cx="8457158" cy="564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14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74042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14338" name="Picture 2" descr="http://chenalotte.org/wp-content/uploads/2016/12/IMG_298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2736"/>
            <a:ext cx="842493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46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Autofit/>
          </a:bodyPr>
          <a:lstStyle/>
          <a:p>
            <a:pPr algn="ctr"/>
            <a:r>
              <a:rPr lang="fr-FR" b="1" dirty="0" smtClean="0"/>
              <a:t>Carnaval organise par l’amicale des Sauterelles</a:t>
            </a:r>
            <a:endParaRPr lang="fr-FR" b="1" dirty="0"/>
          </a:p>
        </p:txBody>
      </p:sp>
      <p:pic>
        <p:nvPicPr>
          <p:cNvPr id="25602" name="Picture 2" descr="L’image contient peut-être : 17 personnes, personnes debou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40960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29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74042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15364" name="Picture 4" descr="http://chenalotte.org/wp-content/uploads/2016/12/IMG_298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571910" cy="571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58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pPr algn="ctr"/>
            <a:r>
              <a:rPr lang="fr-FR" b="1" dirty="0" smtClean="0"/>
              <a:t>Travaux sur le clocher </a:t>
            </a:r>
            <a:endParaRPr lang="fr-FR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66" y="1052736"/>
            <a:ext cx="8316923" cy="5544616"/>
          </a:xfrm>
        </p:spPr>
      </p:pic>
    </p:spTree>
    <p:extLst>
      <p:ext uri="{BB962C8B-B14F-4D97-AF65-F5344CB8AC3E}">
        <p14:creationId xmlns:p14="http://schemas.microsoft.com/office/powerpoint/2010/main" val="63277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74042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8515269" cy="5676846"/>
          </a:xfrm>
        </p:spPr>
      </p:pic>
    </p:spTree>
    <p:extLst>
      <p:ext uri="{BB962C8B-B14F-4D97-AF65-F5344CB8AC3E}">
        <p14:creationId xmlns:p14="http://schemas.microsoft.com/office/powerpoint/2010/main" val="380368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467600" cy="706090"/>
          </a:xfrm>
        </p:spPr>
        <p:txBody>
          <a:bodyPr/>
          <a:lstStyle/>
          <a:p>
            <a:pPr algn="ctr"/>
            <a:r>
              <a:rPr lang="fr-FR" b="1" dirty="0" smtClean="0"/>
              <a:t>Venue du père noël</a:t>
            </a:r>
            <a:endParaRPr lang="fr-FR" b="1" dirty="0"/>
          </a:p>
        </p:txBody>
      </p:sp>
      <p:pic>
        <p:nvPicPr>
          <p:cNvPr id="9218" name="Picture 2" descr="http://chenalotte.org/wp-content/uploads/2016/12/IMG_316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6" y="980728"/>
            <a:ext cx="842493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58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02034"/>
          </a:xfrm>
        </p:spPr>
        <p:txBody>
          <a:bodyPr>
            <a:normAutofit fontScale="90000"/>
          </a:bodyPr>
          <a:lstStyle/>
          <a:p>
            <a:pPr algn="ctr"/>
            <a:endParaRPr lang="fr-FR" b="1" dirty="0"/>
          </a:p>
        </p:txBody>
      </p:sp>
      <p:pic>
        <p:nvPicPr>
          <p:cNvPr id="10244" name="Picture 4" descr="http://chenalotte.org/wp-content/uploads/2016/12/IMG_318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40960" cy="57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30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6299" y="188640"/>
            <a:ext cx="7467600" cy="216024"/>
          </a:xfrm>
        </p:spPr>
        <p:txBody>
          <a:bodyPr>
            <a:normAutofit fontScale="90000"/>
          </a:bodyPr>
          <a:lstStyle/>
          <a:p>
            <a:endParaRPr lang="fr-FR"/>
          </a:p>
        </p:txBody>
      </p:sp>
      <p:pic>
        <p:nvPicPr>
          <p:cNvPr id="11266" name="Picture 2" descr="http://chenalotte.org/wp-content/uploads/2016/12/IMG_318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640959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95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smtClean="0"/>
              <a:t>    Retrouvez </a:t>
            </a:r>
            <a:r>
              <a:rPr lang="fr-FR" b="1" dirty="0" smtClean="0"/>
              <a:t>toutes les infos de </a:t>
            </a:r>
            <a:r>
              <a:rPr lang="fr-FR" b="1" smtClean="0"/>
              <a:t>votre    commune </a:t>
            </a:r>
            <a:r>
              <a:rPr lang="fr-FR" b="1" dirty="0"/>
              <a:t>sur </a:t>
            </a:r>
            <a:r>
              <a:rPr lang="fr-FR" b="1" dirty="0" smtClean="0"/>
              <a:t>www.chenalotte.org</a:t>
            </a:r>
            <a:endParaRPr lang="fr-FR" b="1" dirty="0"/>
          </a:p>
        </p:txBody>
      </p:sp>
      <p:pic>
        <p:nvPicPr>
          <p:cNvPr id="8" name="Espace réservé du contenu 4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t="2931" r="25613" b="-1"/>
          <a:stretch/>
        </p:blipFill>
        <p:spPr>
          <a:xfrm>
            <a:off x="869582" y="1052737"/>
            <a:ext cx="765555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4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/>
              <a:t>     </a:t>
            </a:r>
            <a:r>
              <a:rPr lang="fr-FR" sz="3300" b="1" dirty="0" smtClean="0"/>
              <a:t>Chasse aux œufs organisée par      l’Amicale des Sauterelles</a:t>
            </a:r>
            <a:endParaRPr lang="fr-FR" sz="33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8667476" cy="4877514"/>
          </a:xfrm>
        </p:spPr>
      </p:pic>
    </p:spTree>
    <p:extLst>
      <p:ext uri="{BB962C8B-B14F-4D97-AF65-F5344CB8AC3E}">
        <p14:creationId xmlns:p14="http://schemas.microsoft.com/office/powerpoint/2010/main" val="32344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fr-FR" b="1" dirty="0" smtClean="0"/>
              <a:t>Nettoyage du village</a:t>
            </a:r>
            <a:endParaRPr lang="fr-FR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7684597" cy="5763448"/>
          </a:xfrm>
        </p:spPr>
      </p:pic>
    </p:spTree>
    <p:extLst>
      <p:ext uri="{BB962C8B-B14F-4D97-AF65-F5344CB8AC3E}">
        <p14:creationId xmlns:p14="http://schemas.microsoft.com/office/powerpoint/2010/main" val="259301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576064"/>
          </a:xfrm>
        </p:spPr>
        <p:txBody>
          <a:bodyPr/>
          <a:lstStyle/>
          <a:p>
            <a:pPr algn="ctr"/>
            <a:endParaRPr lang="fr-FR" b="1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8910944" cy="4680520"/>
          </a:xfrm>
        </p:spPr>
      </p:pic>
    </p:spTree>
    <p:extLst>
      <p:ext uri="{BB962C8B-B14F-4D97-AF65-F5344CB8AC3E}">
        <p14:creationId xmlns:p14="http://schemas.microsoft.com/office/powerpoint/2010/main" val="156512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fr-FR" b="1" dirty="0" smtClean="0"/>
              <a:t>          Manifestation </a:t>
            </a:r>
            <a:r>
              <a:rPr lang="fr-FR" b="1" dirty="0"/>
              <a:t>à Besançon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3" y="836712"/>
            <a:ext cx="7811755" cy="5858817"/>
          </a:xfrm>
        </p:spPr>
      </p:pic>
    </p:spTree>
    <p:extLst>
      <p:ext uri="{BB962C8B-B14F-4D97-AF65-F5344CB8AC3E}">
        <p14:creationId xmlns:p14="http://schemas.microsoft.com/office/powerpoint/2010/main" val="353312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02034"/>
          </a:xfrm>
        </p:spPr>
        <p:txBody>
          <a:bodyPr>
            <a:normAutofit fontScale="90000"/>
          </a:bodyPr>
          <a:lstStyle/>
          <a:p>
            <a:pPr algn="ctr"/>
            <a:endParaRPr lang="fr-FR" b="1" dirty="0"/>
          </a:p>
        </p:txBody>
      </p:sp>
      <p:pic>
        <p:nvPicPr>
          <p:cNvPr id="8194" name="Picture 2" descr="http://duiaaowa.preview.sharedbox.com/wp-content/uploads/2016/05/DSCN556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40" y="692696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16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>
            <a:noAutofit/>
          </a:bodyPr>
          <a:lstStyle/>
          <a:p>
            <a:pPr algn="ctr"/>
            <a:r>
              <a:rPr lang="fr-FR" b="1" dirty="0" smtClean="0"/>
              <a:t>Repas de la fête des mères « au cœur des faims »</a:t>
            </a:r>
            <a:endParaRPr lang="fr-FR" b="1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33230"/>
            <a:ext cx="7446508" cy="5584881"/>
          </a:xfrm>
        </p:spPr>
      </p:pic>
    </p:spTree>
    <p:extLst>
      <p:ext uri="{BB962C8B-B14F-4D97-AF65-F5344CB8AC3E}">
        <p14:creationId xmlns:p14="http://schemas.microsoft.com/office/powerpoint/2010/main" val="16346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Mé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959</TotalTime>
  <Words>97</Words>
  <Application>Microsoft Office PowerPoint</Application>
  <PresentationFormat>Affichage à l'écran (4:3)</PresentationFormat>
  <Paragraphs>19</Paragraphs>
  <Slides>36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1" baseType="lpstr">
      <vt:lpstr>Calibri</vt:lpstr>
      <vt:lpstr>Century Schoolbook</vt:lpstr>
      <vt:lpstr>Wingdings</vt:lpstr>
      <vt:lpstr>Wingdings 2</vt:lpstr>
      <vt:lpstr>Oriel</vt:lpstr>
      <vt:lpstr>Une année à La Chenalotte… Petite rétrospective de l’année 2016</vt:lpstr>
      <vt:lpstr>Repas du club des aines</vt:lpstr>
      <vt:lpstr>Carnaval organise par l’amicale des Sauterelles</vt:lpstr>
      <vt:lpstr>     Chasse aux œufs organisée par      l’Amicale des Sauterelles</vt:lpstr>
      <vt:lpstr>Nettoyage du village</vt:lpstr>
      <vt:lpstr>Présentation PowerPoint</vt:lpstr>
      <vt:lpstr>          Manifestation à Besançon </vt:lpstr>
      <vt:lpstr>Présentation PowerPoint</vt:lpstr>
      <vt:lpstr>Repas de la fête des mères « au cœur des faims »</vt:lpstr>
      <vt:lpstr>         Fête des écoles </vt:lpstr>
      <vt:lpstr>Présentation PowerPoint</vt:lpstr>
      <vt:lpstr>       Remise en eau...</vt:lpstr>
      <vt:lpstr>….Et inauguration de la fontaine</vt:lpstr>
      <vt:lpstr>Présentation PowerPoint</vt:lpstr>
      <vt:lpstr>17ème route de l’attelage</vt:lpstr>
      <vt:lpstr>Ronde de l’espoir</vt:lpstr>
      <vt:lpstr>Présentation PowerPoint</vt:lpstr>
      <vt:lpstr>Défense de l’école </vt:lpstr>
      <vt:lpstr>Présentation PowerPoint</vt:lpstr>
      <vt:lpstr>Présentation PowerPoint</vt:lpstr>
      <vt:lpstr>Présentation PowerPoint</vt:lpstr>
      <vt:lpstr>Présentation PowerPoint</vt:lpstr>
      <vt:lpstr>Fondue géante organisée par l’amicale des Sauterelles </vt:lpstr>
      <vt:lpstr>Repas des ainés</vt:lpstr>
      <vt:lpstr>Présentation PowerPoint</vt:lpstr>
      <vt:lpstr>Présentation PowerPoint</vt:lpstr>
      <vt:lpstr>Présentation PowerPoint</vt:lpstr>
      <vt:lpstr>Déploiement de la fibre </vt:lpstr>
      <vt:lpstr>Présentation PowerPoint</vt:lpstr>
      <vt:lpstr>Présentation PowerPoint</vt:lpstr>
      <vt:lpstr>Travaux sur le clocher </vt:lpstr>
      <vt:lpstr>Présentation PowerPoint</vt:lpstr>
      <vt:lpstr>Venue du père noël</vt:lpstr>
      <vt:lpstr>Présentation PowerPoint</vt:lpstr>
      <vt:lpstr>Présentation PowerPoint</vt:lpstr>
      <vt:lpstr>    Retrouvez toutes les infos de votre    commune sur www.chenalotte.org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Dimitri et Christelle C</dc:creator>
  <cp:lastModifiedBy>kriss Co</cp:lastModifiedBy>
  <cp:revision>62</cp:revision>
  <dcterms:created xsi:type="dcterms:W3CDTF">2016-01-06T19:39:41Z</dcterms:created>
  <dcterms:modified xsi:type="dcterms:W3CDTF">2017-01-14T08:48:59Z</dcterms:modified>
</cp:coreProperties>
</file>